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A0000"/>
    <a:srgbClr val="FF8284"/>
    <a:srgbClr val="560000"/>
    <a:srgbClr val="FF9220"/>
    <a:srgbClr val="FFA8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86280" autoAdjust="0"/>
  </p:normalViewPr>
  <p:slideViewPr>
    <p:cSldViewPr snapToGrid="0" snapToObjects="1">
      <p:cViewPr varScale="1">
        <p:scale>
          <a:sx n="81" d="100"/>
          <a:sy n="81" d="100"/>
        </p:scale>
        <p:origin x="126" y="25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E058AE-7D1A-E243-9B73-F216EA0EEA98}" type="datetimeFigureOut">
              <a:rPr lang="fr-FR" smtClean="0"/>
              <a:t>29/11/2016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530D64-17B5-F64E-8A4B-29B7DB366C1D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563066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E73C00-95B6-6C42-95E4-D29ACC7100C6}" type="datetimeFigureOut">
              <a:rPr lang="fr-FR" smtClean="0"/>
              <a:t>29/11/2016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Cliquez pour modifier les styles du texte du masque</a:t>
            </a:r>
          </a:p>
          <a:p>
            <a:pPr lvl="1"/>
            <a:r>
              <a:rPr lang="en-US" smtClean="0"/>
              <a:t>Deuxième niveau</a:t>
            </a:r>
          </a:p>
          <a:p>
            <a:pPr lvl="2"/>
            <a:r>
              <a:rPr lang="en-US" smtClean="0"/>
              <a:t>Troisième niveau</a:t>
            </a:r>
          </a:p>
          <a:p>
            <a:pPr lvl="3"/>
            <a:r>
              <a:rPr lang="en-US" smtClean="0"/>
              <a:t>Quatrième niveau</a:t>
            </a:r>
          </a:p>
          <a:p>
            <a:pPr lvl="4"/>
            <a:r>
              <a:rPr lang="en-US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94D857-521C-4142-99AB-D541C0CCBF79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773919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925778"/>
            <a:ext cx="10363200" cy="1470025"/>
          </a:xfrm>
        </p:spPr>
        <p:txBody>
          <a:bodyPr/>
          <a:lstStyle>
            <a:lvl1pPr>
              <a:defRPr b="1">
                <a:solidFill>
                  <a:srgbClr val="FF0000"/>
                </a:solidFill>
                <a:latin typeface="+mj-lt"/>
                <a:cs typeface="Palatino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828800" y="2681552"/>
            <a:ext cx="8534400" cy="78837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800" b="0" baseline="0">
                <a:solidFill>
                  <a:srgbClr val="404040"/>
                </a:solidFill>
                <a:latin typeface="+mj-lt"/>
                <a:cs typeface="Palatino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Authors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1" hasCustomPrompt="1"/>
          </p:nvPr>
        </p:nvSpPr>
        <p:spPr>
          <a:xfrm>
            <a:off x="1828801" y="3928212"/>
            <a:ext cx="8534400" cy="60232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800">
                <a:solidFill>
                  <a:srgbClr val="404040"/>
                </a:solidFill>
              </a:defRPr>
            </a:lvl1pPr>
          </a:lstStyle>
          <a:p>
            <a:pPr lvl="0"/>
            <a:r>
              <a:rPr lang="en-US" dirty="0" smtClean="0"/>
              <a:t>Date</a:t>
            </a: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2" hasCustomPrompt="1"/>
          </p:nvPr>
        </p:nvSpPr>
        <p:spPr>
          <a:xfrm>
            <a:off x="1828800" y="3470275"/>
            <a:ext cx="8534400" cy="4572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buNone/>
              <a:defRPr sz="2000" baseline="0">
                <a:solidFill>
                  <a:srgbClr val="404040"/>
                </a:solidFill>
              </a:defRPr>
            </a:lvl1pPr>
          </a:lstStyle>
          <a:p>
            <a:pPr lvl="0"/>
            <a:r>
              <a:rPr lang="en-US" dirty="0" smtClean="0"/>
              <a:t>Institutes</a:t>
            </a:r>
          </a:p>
        </p:txBody>
      </p:sp>
      <p:pic>
        <p:nvPicPr>
          <p:cNvPr id="7" name="Picture 6" descr="ALICE_newlogo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4301" y="4697560"/>
            <a:ext cx="1097282" cy="1362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O2_logo_L_130822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2268" y="4656138"/>
            <a:ext cx="1097191" cy="1403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51892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6"/>
          <p:cNvCxnSpPr/>
          <p:nvPr userDrawn="1"/>
        </p:nvCxnSpPr>
        <p:spPr>
          <a:xfrm flipV="1">
            <a:off x="0" y="319622"/>
            <a:ext cx="12192000" cy="25400"/>
          </a:xfrm>
          <a:prstGeom prst="line">
            <a:avLst/>
          </a:prstGeom>
          <a:ln w="3175" cmpd="sng">
            <a:gradFill flip="none" rotWithShape="1">
              <a:gsLst>
                <a:gs pos="0">
                  <a:srgbClr val="FF0000">
                    <a:alpha val="31000"/>
                  </a:srgbClr>
                </a:gs>
                <a:gs pos="100000">
                  <a:srgbClr val="560000"/>
                </a:gs>
                <a:gs pos="71000">
                  <a:srgbClr val="FF0000"/>
                </a:gs>
                <a:gs pos="87000">
                  <a:srgbClr val="7A0000"/>
                </a:gs>
              </a:gsLst>
              <a:lin ang="0" scaled="1"/>
              <a:tileRect/>
            </a:gra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547" y="279574"/>
            <a:ext cx="9945805" cy="611681"/>
          </a:xfrm>
        </p:spPr>
        <p:txBody>
          <a:bodyPr>
            <a:normAutofit/>
          </a:bodyPr>
          <a:lstStyle>
            <a:lvl1pPr algn="l">
              <a:defRPr sz="3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432057"/>
            <a:ext cx="10972800" cy="469410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>
              <a:buSzPct val="100000"/>
              <a:buFont typeface="Arial Unicode MS"/>
              <a:buChar char="▶"/>
              <a:defRPr>
                <a:solidFill>
                  <a:srgbClr val="404040"/>
                </a:solidFill>
              </a:defRPr>
            </a:lvl1pPr>
            <a:lvl2pPr marL="742950" indent="-285750">
              <a:buSzPct val="100000"/>
              <a:buFont typeface="Arial Unicode MS"/>
              <a:buChar char="▶"/>
              <a:defRPr>
                <a:solidFill>
                  <a:srgbClr val="404040"/>
                </a:solidFill>
              </a:defRPr>
            </a:lvl2pPr>
            <a:lvl3pPr marL="1143000" indent="-228600">
              <a:buSzPct val="100000"/>
              <a:buFont typeface="Arial Unicode MS"/>
              <a:buChar char="▶"/>
              <a:defRPr>
                <a:solidFill>
                  <a:srgbClr val="404040"/>
                </a:solidFill>
              </a:defRPr>
            </a:lvl3pPr>
            <a:lvl4pPr marL="1600200" indent="-228600">
              <a:buSzPct val="100000"/>
              <a:buFont typeface="Arial Unicode MS"/>
              <a:buChar char="▶"/>
              <a:defRPr lang="en-US" sz="2600" kern="1200" dirty="0" smtClean="0">
                <a:solidFill>
                  <a:srgbClr val="404040"/>
                </a:solidFill>
                <a:latin typeface="+mn-lt"/>
                <a:ea typeface="ＭＳ Ｐゴシック" charset="0"/>
                <a:cs typeface="Palatino"/>
              </a:defRPr>
            </a:lvl4pPr>
            <a:lvl5pPr marL="2057400" indent="-228600">
              <a:buSzPct val="100000"/>
              <a:buFont typeface="Arial Unicode MS"/>
              <a:buChar char="▶"/>
              <a:defRPr>
                <a:solidFill>
                  <a:srgbClr val="404040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162098" y="793135"/>
            <a:ext cx="9936255" cy="42461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>
                <a:solidFill>
                  <a:srgbClr val="404040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6"/>
          </p:nvPr>
        </p:nvSpPr>
        <p:spPr>
          <a:xfrm>
            <a:off x="-1" y="6505471"/>
            <a:ext cx="6671175" cy="372910"/>
          </a:xfrm>
          <a:prstGeom prst="rect">
            <a:avLst/>
          </a:prstGeom>
        </p:spPr>
        <p:txBody>
          <a:bodyPr anchor="ctr"/>
          <a:lstStyle>
            <a:lvl1pPr>
              <a:defRPr sz="14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dirty="0" smtClean="0"/>
              <a:t>Author | CWGX Description | Date</a:t>
            </a:r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7"/>
          </p:nvPr>
        </p:nvSpPr>
        <p:spPr>
          <a:xfrm>
            <a:off x="9347200" y="6505472"/>
            <a:ext cx="2844800" cy="365125"/>
          </a:xfrm>
          <a:prstGeom prst="rect">
            <a:avLst/>
          </a:prstGeom>
        </p:spPr>
        <p:txBody>
          <a:bodyPr anchor="ctr"/>
          <a:lstStyle>
            <a:lvl1pPr algn="r" defTabSz="457200" rtl="0" fontAlgn="base">
              <a:spcBef>
                <a:spcPct val="0"/>
              </a:spcBef>
              <a:spcAft>
                <a:spcPct val="0"/>
              </a:spcAft>
              <a:defRPr lang="en-US" sz="1400" kern="1200" smtClean="0">
                <a:solidFill>
                  <a:schemeClr val="bg1">
                    <a:lumMod val="50000"/>
                  </a:schemeClr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07C447D3-E875-3E4A-B8DF-D2A9EA33EE2F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cxnSp>
        <p:nvCxnSpPr>
          <p:cNvPr id="11" name="Straight Connector 6"/>
          <p:cNvCxnSpPr/>
          <p:nvPr userDrawn="1"/>
        </p:nvCxnSpPr>
        <p:spPr>
          <a:xfrm flipV="1">
            <a:off x="0" y="6535942"/>
            <a:ext cx="12192000" cy="25400"/>
          </a:xfrm>
          <a:prstGeom prst="line">
            <a:avLst/>
          </a:prstGeom>
          <a:ln w="3175" cmpd="sng">
            <a:gradFill flip="none" rotWithShape="1">
              <a:gsLst>
                <a:gs pos="0">
                  <a:srgbClr val="FF0000">
                    <a:alpha val="31000"/>
                  </a:srgbClr>
                </a:gs>
                <a:gs pos="100000">
                  <a:srgbClr val="560000"/>
                </a:gs>
                <a:gs pos="71000">
                  <a:srgbClr val="FF0000"/>
                </a:gs>
                <a:gs pos="87000">
                  <a:srgbClr val="7A0000"/>
                </a:gs>
              </a:gsLst>
              <a:lin ang="0" scaled="1"/>
              <a:tileRect/>
            </a:gra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 userDrawn="1"/>
        </p:nvSpPr>
        <p:spPr>
          <a:xfrm>
            <a:off x="11037455" y="4763"/>
            <a:ext cx="723515" cy="6524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800"/>
          </a:p>
        </p:txBody>
      </p:sp>
      <p:pic>
        <p:nvPicPr>
          <p:cNvPr id="14" name="Picture 6" descr="O2_logo_L_130822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2669" y="0"/>
            <a:ext cx="843993" cy="10799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56715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cxnSp>
        <p:nvCxnSpPr>
          <p:cNvPr id="22" name="Straight Connector 6"/>
          <p:cNvCxnSpPr/>
          <p:nvPr userDrawn="1"/>
        </p:nvCxnSpPr>
        <p:spPr>
          <a:xfrm flipV="1">
            <a:off x="0" y="319622"/>
            <a:ext cx="12192000" cy="25400"/>
          </a:xfrm>
          <a:prstGeom prst="line">
            <a:avLst/>
          </a:prstGeom>
          <a:ln w="3175" cmpd="sng">
            <a:gradFill flip="none" rotWithShape="1">
              <a:gsLst>
                <a:gs pos="0">
                  <a:srgbClr val="FF0000"/>
                </a:gs>
                <a:gs pos="100000">
                  <a:srgbClr val="560000"/>
                </a:gs>
                <a:gs pos="61000">
                  <a:srgbClr val="FF0000"/>
                </a:gs>
              </a:gsLst>
              <a:lin ang="0" scaled="1"/>
              <a:tileRect/>
            </a:gra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Title 1"/>
          <p:cNvSpPr>
            <a:spLocks noGrp="1"/>
          </p:cNvSpPr>
          <p:nvPr>
            <p:ph type="title"/>
          </p:nvPr>
        </p:nvSpPr>
        <p:spPr>
          <a:xfrm>
            <a:off x="152547" y="279574"/>
            <a:ext cx="9945805" cy="611681"/>
          </a:xfrm>
        </p:spPr>
        <p:txBody>
          <a:bodyPr>
            <a:normAutofit/>
          </a:bodyPr>
          <a:lstStyle>
            <a:lvl1pPr algn="l">
              <a:defRPr sz="3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6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162098" y="793135"/>
            <a:ext cx="9936255" cy="42461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>
                <a:solidFill>
                  <a:srgbClr val="404040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4" name="Straight Connector 6"/>
          <p:cNvCxnSpPr/>
          <p:nvPr userDrawn="1"/>
        </p:nvCxnSpPr>
        <p:spPr>
          <a:xfrm flipV="1">
            <a:off x="0" y="6535942"/>
            <a:ext cx="12192000" cy="25400"/>
          </a:xfrm>
          <a:prstGeom prst="line">
            <a:avLst/>
          </a:prstGeom>
          <a:ln w="3175" cmpd="sng">
            <a:gradFill flip="none" rotWithShape="1">
              <a:gsLst>
                <a:gs pos="0">
                  <a:srgbClr val="FF0000">
                    <a:alpha val="31000"/>
                  </a:srgbClr>
                </a:gs>
                <a:gs pos="100000">
                  <a:srgbClr val="560000"/>
                </a:gs>
                <a:gs pos="71000">
                  <a:srgbClr val="FF0000"/>
                </a:gs>
                <a:gs pos="87000">
                  <a:srgbClr val="7A0000"/>
                </a:gs>
              </a:gsLst>
              <a:lin ang="0" scaled="1"/>
              <a:tileRect/>
            </a:gra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Slide Number Placeholder 5"/>
          <p:cNvSpPr>
            <a:spLocks noGrp="1"/>
          </p:cNvSpPr>
          <p:nvPr>
            <p:ph type="sldNum" sz="quarter" idx="17"/>
          </p:nvPr>
        </p:nvSpPr>
        <p:spPr>
          <a:xfrm>
            <a:off x="9347200" y="6505472"/>
            <a:ext cx="2844800" cy="365125"/>
          </a:xfrm>
          <a:prstGeom prst="rect">
            <a:avLst/>
          </a:prstGeom>
        </p:spPr>
        <p:txBody>
          <a:bodyPr anchor="ctr"/>
          <a:lstStyle>
            <a:lvl1pPr algn="r" defTabSz="457200" rtl="0" fontAlgn="base">
              <a:spcBef>
                <a:spcPct val="0"/>
              </a:spcBef>
              <a:spcAft>
                <a:spcPct val="0"/>
              </a:spcAft>
              <a:defRPr lang="en-US" sz="1400" kern="1200" smtClean="0">
                <a:solidFill>
                  <a:schemeClr val="bg1">
                    <a:lumMod val="50000"/>
                  </a:schemeClr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07C447D3-E875-3E4A-B8DF-D2A9EA33EE2F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6"/>
          </p:nvPr>
        </p:nvSpPr>
        <p:spPr>
          <a:xfrm>
            <a:off x="-1" y="6505471"/>
            <a:ext cx="6671175" cy="372910"/>
          </a:xfrm>
          <a:prstGeom prst="rect">
            <a:avLst/>
          </a:prstGeom>
        </p:spPr>
        <p:txBody>
          <a:bodyPr anchor="ctr"/>
          <a:lstStyle>
            <a:lvl1pPr>
              <a:defRPr sz="14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dirty="0" smtClean="0"/>
              <a:t>Author | CWGX Description | Date</a:t>
            </a:r>
            <a:endParaRPr lang="en-US" dirty="0"/>
          </a:p>
        </p:txBody>
      </p:sp>
      <p:sp>
        <p:nvSpPr>
          <p:cNvPr id="13" name="Rectangle 12"/>
          <p:cNvSpPr/>
          <p:nvPr userDrawn="1"/>
        </p:nvSpPr>
        <p:spPr>
          <a:xfrm>
            <a:off x="11037455" y="4763"/>
            <a:ext cx="723515" cy="6524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800"/>
          </a:p>
        </p:txBody>
      </p:sp>
      <p:pic>
        <p:nvPicPr>
          <p:cNvPr id="17" name="Picture 6" descr="O2_logo_L_130822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2669" y="0"/>
            <a:ext cx="843993" cy="10799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1357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/>
          <p:cNvGraphicFramePr>
            <a:graphicFrameLocks noGrp="1"/>
          </p:cNvGraphicFramePr>
          <p:nvPr userDrawn="1"/>
        </p:nvGraphicFramePr>
        <p:xfrm>
          <a:off x="1316236" y="2562370"/>
          <a:ext cx="8128000" cy="2468437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8128000"/>
              </a:tblGrid>
              <a:tr h="514729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121920" marR="121920">
                    <a:solidFill>
                      <a:srgbClr val="FF6600"/>
                    </a:solidFill>
                  </a:tcPr>
                </a:tc>
              </a:tr>
              <a:tr h="1953708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121920" marR="121920">
                    <a:solidFill>
                      <a:srgbClr val="FF9220"/>
                    </a:solidFill>
                  </a:tcPr>
                </a:tc>
              </a:tr>
            </a:tbl>
          </a:graphicData>
        </a:graphic>
      </p:graphicFrame>
      <p:sp>
        <p:nvSpPr>
          <p:cNvPr id="22" name="Text Placeholder 21"/>
          <p:cNvSpPr>
            <a:spLocks noGrp="1"/>
          </p:cNvSpPr>
          <p:nvPr>
            <p:ph type="body" sz="quarter" idx="14"/>
          </p:nvPr>
        </p:nvSpPr>
        <p:spPr>
          <a:xfrm>
            <a:off x="243418" y="1466850"/>
            <a:ext cx="11517552" cy="44386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Text Placeholder 25"/>
          <p:cNvSpPr>
            <a:spLocks noGrp="1"/>
          </p:cNvSpPr>
          <p:nvPr>
            <p:ph type="body" sz="quarter" idx="15"/>
          </p:nvPr>
        </p:nvSpPr>
        <p:spPr>
          <a:xfrm>
            <a:off x="1303650" y="2603436"/>
            <a:ext cx="7559813" cy="43630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8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318726" y="3255962"/>
            <a:ext cx="7855637" cy="60788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4" name="Straight Connector 6"/>
          <p:cNvCxnSpPr/>
          <p:nvPr userDrawn="1"/>
        </p:nvCxnSpPr>
        <p:spPr>
          <a:xfrm flipV="1">
            <a:off x="0" y="319622"/>
            <a:ext cx="12192000" cy="25400"/>
          </a:xfrm>
          <a:prstGeom prst="line">
            <a:avLst/>
          </a:prstGeom>
          <a:ln w="3175" cmpd="sng">
            <a:gradFill flip="none" rotWithShape="1">
              <a:gsLst>
                <a:gs pos="0">
                  <a:srgbClr val="FF0000"/>
                </a:gs>
                <a:gs pos="100000">
                  <a:srgbClr val="560000"/>
                </a:gs>
                <a:gs pos="61000">
                  <a:srgbClr val="FF0000"/>
                </a:gs>
              </a:gsLst>
              <a:lin ang="0" scaled="1"/>
              <a:tileRect/>
            </a:gra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152547" y="279574"/>
            <a:ext cx="9945805" cy="611681"/>
          </a:xfrm>
        </p:spPr>
        <p:txBody>
          <a:bodyPr>
            <a:normAutofit/>
          </a:bodyPr>
          <a:lstStyle>
            <a:lvl1pPr algn="l">
              <a:defRPr sz="3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8" name="Text Placeholder 16"/>
          <p:cNvSpPr>
            <a:spLocks noGrp="1"/>
          </p:cNvSpPr>
          <p:nvPr>
            <p:ph type="body" sz="quarter" idx="21"/>
          </p:nvPr>
        </p:nvSpPr>
        <p:spPr>
          <a:xfrm>
            <a:off x="162098" y="793135"/>
            <a:ext cx="9936255" cy="42461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rgbClr val="404040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21" name="Straight Connector 6"/>
          <p:cNvCxnSpPr/>
          <p:nvPr userDrawn="1"/>
        </p:nvCxnSpPr>
        <p:spPr>
          <a:xfrm flipV="1">
            <a:off x="0" y="6535942"/>
            <a:ext cx="12192000" cy="25400"/>
          </a:xfrm>
          <a:prstGeom prst="line">
            <a:avLst/>
          </a:prstGeom>
          <a:ln w="3175" cmpd="sng">
            <a:gradFill flip="none" rotWithShape="1">
              <a:gsLst>
                <a:gs pos="0">
                  <a:srgbClr val="FF0000">
                    <a:alpha val="31000"/>
                  </a:srgbClr>
                </a:gs>
                <a:gs pos="100000">
                  <a:srgbClr val="560000"/>
                </a:gs>
                <a:gs pos="71000">
                  <a:srgbClr val="FF0000"/>
                </a:gs>
                <a:gs pos="87000">
                  <a:srgbClr val="7A0000"/>
                </a:gs>
              </a:gsLst>
              <a:lin ang="0" scaled="1"/>
              <a:tileRect/>
            </a:gra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Slide Number Placeholder 5"/>
          <p:cNvSpPr>
            <a:spLocks noGrp="1"/>
          </p:cNvSpPr>
          <p:nvPr>
            <p:ph type="sldNum" sz="quarter" idx="17"/>
          </p:nvPr>
        </p:nvSpPr>
        <p:spPr>
          <a:xfrm>
            <a:off x="9347200" y="6505472"/>
            <a:ext cx="2844800" cy="365125"/>
          </a:xfrm>
          <a:prstGeom prst="rect">
            <a:avLst/>
          </a:prstGeom>
        </p:spPr>
        <p:txBody>
          <a:bodyPr anchor="ctr"/>
          <a:lstStyle>
            <a:lvl1pPr algn="r" defTabSz="457200" rtl="0" fontAlgn="base">
              <a:spcBef>
                <a:spcPct val="0"/>
              </a:spcBef>
              <a:spcAft>
                <a:spcPct val="0"/>
              </a:spcAft>
              <a:defRPr lang="en-US" sz="1400" kern="1200" smtClean="0">
                <a:solidFill>
                  <a:schemeClr val="bg1">
                    <a:lumMod val="50000"/>
                  </a:schemeClr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07C447D3-E875-3E4A-B8DF-D2A9EA33EE2F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9" name="Footer Placeholder 4"/>
          <p:cNvSpPr>
            <a:spLocks noGrp="1"/>
          </p:cNvSpPr>
          <p:nvPr>
            <p:ph type="ftr" sz="quarter" idx="22"/>
          </p:nvPr>
        </p:nvSpPr>
        <p:spPr>
          <a:xfrm>
            <a:off x="-1" y="6505471"/>
            <a:ext cx="6671175" cy="372910"/>
          </a:xfrm>
          <a:prstGeom prst="rect">
            <a:avLst/>
          </a:prstGeom>
        </p:spPr>
        <p:txBody>
          <a:bodyPr anchor="ctr"/>
          <a:lstStyle>
            <a:lvl1pPr>
              <a:defRPr sz="14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dirty="0" smtClean="0"/>
              <a:t>Author | CWGX Description | Date</a:t>
            </a:r>
            <a:endParaRPr lang="en-US" dirty="0"/>
          </a:p>
        </p:txBody>
      </p:sp>
      <p:sp>
        <p:nvSpPr>
          <p:cNvPr id="20" name="Rectangle 19"/>
          <p:cNvSpPr/>
          <p:nvPr userDrawn="1"/>
        </p:nvSpPr>
        <p:spPr>
          <a:xfrm>
            <a:off x="11037455" y="4763"/>
            <a:ext cx="723515" cy="6524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800"/>
          </a:p>
        </p:txBody>
      </p:sp>
      <p:pic>
        <p:nvPicPr>
          <p:cNvPr id="15" name="Picture 6" descr="O2_logo_L_130822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2669" y="0"/>
            <a:ext cx="843993" cy="10799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43931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6"/>
          <p:cNvCxnSpPr/>
          <p:nvPr userDrawn="1"/>
        </p:nvCxnSpPr>
        <p:spPr>
          <a:xfrm flipV="1">
            <a:off x="0" y="319622"/>
            <a:ext cx="12192000" cy="25400"/>
          </a:xfrm>
          <a:prstGeom prst="line">
            <a:avLst/>
          </a:prstGeom>
          <a:ln w="3175" cmpd="sng">
            <a:gradFill flip="none" rotWithShape="1">
              <a:gsLst>
                <a:gs pos="0">
                  <a:srgbClr val="FF0000"/>
                </a:gs>
                <a:gs pos="100000">
                  <a:srgbClr val="560000"/>
                </a:gs>
                <a:gs pos="61000">
                  <a:srgbClr val="FF0000"/>
                </a:gs>
              </a:gsLst>
              <a:lin ang="0" scaled="1"/>
              <a:tileRect/>
            </a:gra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52547" y="279574"/>
            <a:ext cx="9945805" cy="611681"/>
          </a:xfrm>
        </p:spPr>
        <p:txBody>
          <a:bodyPr>
            <a:normAutofit/>
          </a:bodyPr>
          <a:lstStyle>
            <a:lvl1pPr algn="l">
              <a:defRPr sz="3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6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162098" y="793135"/>
            <a:ext cx="9936255" cy="42461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>
                <a:solidFill>
                  <a:srgbClr val="404040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8" name="Straight Connector 6"/>
          <p:cNvCxnSpPr/>
          <p:nvPr userDrawn="1"/>
        </p:nvCxnSpPr>
        <p:spPr>
          <a:xfrm flipV="1">
            <a:off x="0" y="6535942"/>
            <a:ext cx="12192000" cy="25400"/>
          </a:xfrm>
          <a:prstGeom prst="line">
            <a:avLst/>
          </a:prstGeom>
          <a:ln w="3175" cmpd="sng">
            <a:gradFill flip="none" rotWithShape="1">
              <a:gsLst>
                <a:gs pos="0">
                  <a:srgbClr val="FF0000">
                    <a:alpha val="31000"/>
                  </a:srgbClr>
                </a:gs>
                <a:gs pos="100000">
                  <a:srgbClr val="560000"/>
                </a:gs>
                <a:gs pos="71000">
                  <a:srgbClr val="FF0000"/>
                </a:gs>
                <a:gs pos="87000">
                  <a:srgbClr val="7A0000"/>
                </a:gs>
              </a:gsLst>
              <a:lin ang="0" scaled="1"/>
              <a:tileRect/>
            </a:gra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Slide Number Placeholder 5"/>
          <p:cNvSpPr>
            <a:spLocks noGrp="1"/>
          </p:cNvSpPr>
          <p:nvPr>
            <p:ph type="sldNum" sz="quarter" idx="17"/>
          </p:nvPr>
        </p:nvSpPr>
        <p:spPr>
          <a:xfrm>
            <a:off x="9347200" y="6505472"/>
            <a:ext cx="2844800" cy="365125"/>
          </a:xfrm>
          <a:prstGeom prst="rect">
            <a:avLst/>
          </a:prstGeom>
        </p:spPr>
        <p:txBody>
          <a:bodyPr anchor="ctr"/>
          <a:lstStyle>
            <a:lvl1pPr algn="r" defTabSz="457200" rtl="0" fontAlgn="base">
              <a:spcBef>
                <a:spcPct val="0"/>
              </a:spcBef>
              <a:spcAft>
                <a:spcPct val="0"/>
              </a:spcAft>
              <a:defRPr lang="en-US" sz="1400" kern="1200" smtClean="0">
                <a:solidFill>
                  <a:schemeClr val="bg1">
                    <a:lumMod val="50000"/>
                  </a:schemeClr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07C447D3-E875-3E4A-B8DF-D2A9EA33EE2F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6"/>
          </p:nvPr>
        </p:nvSpPr>
        <p:spPr>
          <a:xfrm>
            <a:off x="-1" y="6505471"/>
            <a:ext cx="6671175" cy="372910"/>
          </a:xfrm>
          <a:prstGeom prst="rect">
            <a:avLst/>
          </a:prstGeom>
        </p:spPr>
        <p:txBody>
          <a:bodyPr anchor="ctr"/>
          <a:lstStyle>
            <a:lvl1pPr>
              <a:defRPr sz="14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dirty="0" smtClean="0"/>
              <a:t>Author | CWGX Description | Date</a:t>
            </a:r>
            <a:endParaRPr lang="en-US" dirty="0"/>
          </a:p>
        </p:txBody>
      </p:sp>
      <p:sp>
        <p:nvSpPr>
          <p:cNvPr id="13" name="Rectangle 12"/>
          <p:cNvSpPr/>
          <p:nvPr userDrawn="1"/>
        </p:nvSpPr>
        <p:spPr>
          <a:xfrm>
            <a:off x="11037455" y="4763"/>
            <a:ext cx="723515" cy="6524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800"/>
          </a:p>
        </p:txBody>
      </p:sp>
      <p:pic>
        <p:nvPicPr>
          <p:cNvPr id="12" name="Picture 6" descr="O2_logo_L_130822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2669" y="0"/>
            <a:ext cx="843993" cy="10799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214834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6"/>
          <p:cNvCxnSpPr/>
          <p:nvPr userDrawn="1"/>
        </p:nvCxnSpPr>
        <p:spPr>
          <a:xfrm flipV="1">
            <a:off x="0" y="6535942"/>
            <a:ext cx="12192000" cy="25400"/>
          </a:xfrm>
          <a:prstGeom prst="line">
            <a:avLst/>
          </a:prstGeom>
          <a:ln w="3175" cmpd="sng">
            <a:gradFill flip="none" rotWithShape="1">
              <a:gsLst>
                <a:gs pos="0">
                  <a:srgbClr val="FF0000">
                    <a:alpha val="31000"/>
                  </a:srgbClr>
                </a:gs>
                <a:gs pos="100000">
                  <a:srgbClr val="560000"/>
                </a:gs>
                <a:gs pos="71000">
                  <a:srgbClr val="FF0000"/>
                </a:gs>
                <a:gs pos="87000">
                  <a:srgbClr val="7A0000"/>
                </a:gs>
              </a:gsLst>
              <a:lin ang="0" scaled="1"/>
              <a:tileRect/>
            </a:gra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Slide Number Placeholder 5"/>
          <p:cNvSpPr>
            <a:spLocks noGrp="1"/>
          </p:cNvSpPr>
          <p:nvPr>
            <p:ph type="sldNum" sz="quarter" idx="17"/>
          </p:nvPr>
        </p:nvSpPr>
        <p:spPr>
          <a:xfrm>
            <a:off x="9347200" y="6505472"/>
            <a:ext cx="2844800" cy="365125"/>
          </a:xfrm>
          <a:prstGeom prst="rect">
            <a:avLst/>
          </a:prstGeom>
        </p:spPr>
        <p:txBody>
          <a:bodyPr anchor="ctr"/>
          <a:lstStyle>
            <a:lvl1pPr algn="r" defTabSz="457200" rtl="0" fontAlgn="base">
              <a:spcBef>
                <a:spcPct val="0"/>
              </a:spcBef>
              <a:spcAft>
                <a:spcPct val="0"/>
              </a:spcAft>
              <a:defRPr lang="en-US" sz="1400" kern="1200" smtClean="0">
                <a:solidFill>
                  <a:schemeClr val="bg1">
                    <a:lumMod val="50000"/>
                  </a:schemeClr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07C447D3-E875-3E4A-B8DF-D2A9EA33EE2F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>
          <a:xfrm>
            <a:off x="-1" y="6505471"/>
            <a:ext cx="6671175" cy="372910"/>
          </a:xfrm>
          <a:prstGeom prst="rect">
            <a:avLst/>
          </a:prstGeom>
        </p:spPr>
        <p:txBody>
          <a:bodyPr anchor="ctr"/>
          <a:lstStyle>
            <a:lvl1pPr>
              <a:defRPr sz="14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dirty="0" smtClean="0"/>
              <a:t>Author | CWGX Description | Date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54711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8" name="Straight Connector 6"/>
          <p:cNvCxnSpPr/>
          <p:nvPr userDrawn="1"/>
        </p:nvCxnSpPr>
        <p:spPr>
          <a:xfrm flipV="1">
            <a:off x="0" y="6535942"/>
            <a:ext cx="12192000" cy="25400"/>
          </a:xfrm>
          <a:prstGeom prst="line">
            <a:avLst/>
          </a:prstGeom>
          <a:ln w="3175" cmpd="sng">
            <a:gradFill flip="none" rotWithShape="1">
              <a:gsLst>
                <a:gs pos="0">
                  <a:srgbClr val="FF0000">
                    <a:alpha val="31000"/>
                  </a:srgbClr>
                </a:gs>
                <a:gs pos="100000">
                  <a:srgbClr val="560000"/>
                </a:gs>
                <a:gs pos="71000">
                  <a:srgbClr val="FF0000"/>
                </a:gs>
                <a:gs pos="87000">
                  <a:srgbClr val="7A0000"/>
                </a:gs>
              </a:gsLst>
              <a:lin ang="0" scaled="1"/>
              <a:tileRect/>
            </a:gra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Slide Number Placeholder 5"/>
          <p:cNvSpPr>
            <a:spLocks noGrp="1"/>
          </p:cNvSpPr>
          <p:nvPr>
            <p:ph type="sldNum" sz="quarter" idx="17"/>
          </p:nvPr>
        </p:nvSpPr>
        <p:spPr>
          <a:xfrm>
            <a:off x="9347200" y="6505472"/>
            <a:ext cx="2844800" cy="365125"/>
          </a:xfrm>
          <a:prstGeom prst="rect">
            <a:avLst/>
          </a:prstGeom>
        </p:spPr>
        <p:txBody>
          <a:bodyPr anchor="ctr"/>
          <a:lstStyle>
            <a:lvl1pPr algn="r" defTabSz="457200" rtl="0" fontAlgn="base">
              <a:spcBef>
                <a:spcPct val="0"/>
              </a:spcBef>
              <a:spcAft>
                <a:spcPct val="0"/>
              </a:spcAft>
              <a:defRPr lang="en-US" sz="1400" kern="1200" smtClean="0">
                <a:solidFill>
                  <a:schemeClr val="bg1">
                    <a:lumMod val="50000"/>
                  </a:schemeClr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07C447D3-E875-3E4A-B8DF-D2A9EA33EE2F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6"/>
          </p:nvPr>
        </p:nvSpPr>
        <p:spPr>
          <a:xfrm>
            <a:off x="-1" y="6505471"/>
            <a:ext cx="6671175" cy="372910"/>
          </a:xfrm>
          <a:prstGeom prst="rect">
            <a:avLst/>
          </a:prstGeom>
        </p:spPr>
        <p:txBody>
          <a:bodyPr anchor="ctr"/>
          <a:lstStyle>
            <a:lvl1pPr>
              <a:defRPr sz="14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dirty="0" smtClean="0"/>
              <a:t>Author | CWGX Description | Date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94107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 defTabSz="457200" rtl="0" eaLnBrk="1" fontAlgn="base" hangingPunct="1">
              <a:spcBef>
                <a:spcPct val="0"/>
              </a:spcBef>
              <a:spcAft>
                <a:spcPct val="0"/>
              </a:spcAft>
              <a:defRPr lang="en-US" sz="28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ＭＳ Ｐゴシック" charset="0"/>
                <a:cs typeface="Palatino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17.05.13</a:t>
            </a:r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Author | CWGX Description | Date</a:t>
            </a:r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82B445-778B-CA43-AAF7-89A0FFBA05E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11" name="Straight Connector 6"/>
          <p:cNvCxnSpPr/>
          <p:nvPr userDrawn="1"/>
        </p:nvCxnSpPr>
        <p:spPr>
          <a:xfrm flipV="1">
            <a:off x="0" y="319622"/>
            <a:ext cx="12192000" cy="25400"/>
          </a:xfrm>
          <a:prstGeom prst="line">
            <a:avLst/>
          </a:prstGeom>
          <a:ln w="3175" cmpd="sng">
            <a:gradFill flip="none" rotWithShape="1">
              <a:gsLst>
                <a:gs pos="0">
                  <a:srgbClr val="FF0000"/>
                </a:gs>
                <a:gs pos="100000">
                  <a:srgbClr val="560000"/>
                </a:gs>
                <a:gs pos="61000">
                  <a:srgbClr val="FF0000"/>
                </a:gs>
              </a:gsLst>
              <a:lin ang="0" scaled="1"/>
              <a:tileRect/>
            </a:gra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 userDrawn="1"/>
        </p:nvSpPr>
        <p:spPr>
          <a:xfrm>
            <a:off x="11037455" y="4763"/>
            <a:ext cx="723515" cy="6524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800"/>
          </a:p>
        </p:txBody>
      </p:sp>
      <p:pic>
        <p:nvPicPr>
          <p:cNvPr id="15" name="Picture 6" descr="O2_logo_L_130822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1417" y="0"/>
            <a:ext cx="1117600" cy="107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17029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6"/>
          <p:cNvCxnSpPr/>
          <p:nvPr userDrawn="1"/>
        </p:nvCxnSpPr>
        <p:spPr>
          <a:xfrm flipV="1">
            <a:off x="1" y="312738"/>
            <a:ext cx="11154833" cy="25400"/>
          </a:xfrm>
          <a:prstGeom prst="line">
            <a:avLst/>
          </a:prstGeom>
          <a:ln w="12700">
            <a:solidFill>
              <a:srgbClr val="FF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2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1" y="793135"/>
            <a:ext cx="7854951" cy="42461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Title 13"/>
          <p:cNvSpPr>
            <a:spLocks noGrp="1"/>
          </p:cNvSpPr>
          <p:nvPr>
            <p:ph type="title"/>
          </p:nvPr>
        </p:nvSpPr>
        <p:spPr>
          <a:xfrm>
            <a:off x="-52372" y="317083"/>
            <a:ext cx="10972800" cy="494050"/>
          </a:xfrm>
        </p:spPr>
        <p:txBody>
          <a:bodyPr>
            <a:normAutofit/>
          </a:bodyPr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5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17.05.13</a:t>
            </a:r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6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Author | CWGX Description | Date</a:t>
            </a: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7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54D3B3-F29F-9B46-AD00-7092B65DD2D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Rectangle 10"/>
          <p:cNvSpPr/>
          <p:nvPr userDrawn="1"/>
        </p:nvSpPr>
        <p:spPr>
          <a:xfrm>
            <a:off x="11037455" y="4763"/>
            <a:ext cx="723515" cy="6524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1800"/>
          </a:p>
        </p:txBody>
      </p:sp>
      <p:pic>
        <p:nvPicPr>
          <p:cNvPr id="14" name="Picture 6" descr="O2_logo_L_130822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1417" y="0"/>
            <a:ext cx="1117600" cy="107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54224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17.05.13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Author | CWGX Description | Date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915FBA-4B99-6944-9B06-EA02225236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82926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err="1" smtClean="0"/>
              <a:t>Cliquez</a:t>
            </a:r>
            <a:r>
              <a:rPr lang="en-US" dirty="0" smtClean="0"/>
              <a:t> et </a:t>
            </a:r>
            <a:r>
              <a:rPr lang="en-US" dirty="0" err="1" smtClean="0"/>
              <a:t>modifiez</a:t>
            </a:r>
            <a:r>
              <a:rPr lang="en-US" dirty="0" smtClean="0"/>
              <a:t> le </a:t>
            </a:r>
            <a:r>
              <a:rPr lang="en-US" dirty="0" err="1" smtClean="0"/>
              <a:t>titre</a:t>
            </a:r>
            <a:endParaRPr lang="en-US" dirty="0"/>
          </a:p>
        </p:txBody>
      </p:sp>
      <p:sp>
        <p:nvSpPr>
          <p:cNvPr id="2" name="Espace réservé du texte 1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err="1" smtClean="0"/>
              <a:t>Cliquez</a:t>
            </a:r>
            <a:r>
              <a:rPr lang="en-US" dirty="0" smtClean="0"/>
              <a:t> pour modifier les styles du </a:t>
            </a:r>
            <a:r>
              <a:rPr lang="en-US" dirty="0" err="1" smtClean="0"/>
              <a:t>texte</a:t>
            </a:r>
            <a:r>
              <a:rPr lang="en-US" dirty="0" smtClean="0"/>
              <a:t> du masque</a:t>
            </a:r>
          </a:p>
          <a:p>
            <a:pPr marL="742950" lvl="1" indent="-28575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SzPct val="100000"/>
              <a:buFont typeface="Arial Unicode MS"/>
              <a:buChar char="▶"/>
            </a:pPr>
            <a:r>
              <a:rPr lang="en-US" dirty="0" err="1" smtClean="0"/>
              <a:t>Deuxième</a:t>
            </a:r>
            <a:r>
              <a:rPr lang="en-US" dirty="0" smtClean="0"/>
              <a:t> </a:t>
            </a:r>
            <a:r>
              <a:rPr lang="en-US" dirty="0" err="1" smtClean="0"/>
              <a:t>niveau</a:t>
            </a:r>
            <a:endParaRPr lang="en-US" dirty="0" smtClean="0"/>
          </a:p>
          <a:p>
            <a:pPr marL="1143000" lvl="2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SzPct val="100000"/>
              <a:buFont typeface="Arial Unicode MS"/>
              <a:buChar char="▶"/>
            </a:pPr>
            <a:r>
              <a:rPr lang="en-US" dirty="0" err="1" smtClean="0"/>
              <a:t>Troisième</a:t>
            </a:r>
            <a:r>
              <a:rPr lang="en-US" dirty="0" smtClean="0"/>
              <a:t> </a:t>
            </a:r>
            <a:r>
              <a:rPr lang="en-US" dirty="0" err="1" smtClean="0"/>
              <a:t>niveau</a:t>
            </a:r>
            <a:endParaRPr lang="en-US" dirty="0" smtClean="0"/>
          </a:p>
          <a:p>
            <a:pPr marL="1600200" lvl="3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SzPct val="100000"/>
              <a:buFont typeface="Arial Unicode MS"/>
              <a:buChar char="▶"/>
            </a:pPr>
            <a:r>
              <a:rPr lang="en-US" dirty="0" err="1" smtClean="0"/>
              <a:t>Quatrième</a:t>
            </a:r>
            <a:r>
              <a:rPr lang="en-US" dirty="0" smtClean="0"/>
              <a:t> </a:t>
            </a:r>
            <a:r>
              <a:rPr lang="en-US" dirty="0" err="1" smtClean="0"/>
              <a:t>niveau</a:t>
            </a:r>
            <a:endParaRPr lang="en-US" dirty="0" smtClean="0"/>
          </a:p>
          <a:p>
            <a:pPr marL="2057400" lvl="4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SzPct val="100000"/>
              <a:buFont typeface="Arial Unicode MS"/>
              <a:buChar char="▶"/>
            </a:pPr>
            <a:r>
              <a:rPr lang="en-US" dirty="0" err="1" smtClean="0"/>
              <a:t>Cinquième</a:t>
            </a:r>
            <a:r>
              <a:rPr lang="en-US" dirty="0" smtClean="0"/>
              <a:t> </a:t>
            </a:r>
            <a:r>
              <a:rPr lang="en-US" dirty="0" err="1" smtClean="0"/>
              <a:t>niveau</a:t>
            </a:r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</p:sldLayoutIdLst>
  <p:hf hdr="0" dt="0"/>
  <p:txStyles>
    <p:titleStyle>
      <a:lvl1pPr algn="ctr" defTabSz="457200" rtl="0" eaLnBrk="1" fontAlgn="base" hangingPunct="1">
        <a:spcBef>
          <a:spcPct val="0"/>
        </a:spcBef>
        <a:spcAft>
          <a:spcPct val="0"/>
        </a:spcAft>
        <a:defRPr sz="3200" b="1" kern="1200">
          <a:solidFill>
            <a:schemeClr val="tx1">
              <a:lumMod val="75000"/>
              <a:lumOff val="25000"/>
            </a:schemeClr>
          </a:solidFill>
          <a:latin typeface="+mj-lt"/>
          <a:ea typeface="ＭＳ Ｐゴシック" charset="0"/>
          <a:cs typeface="Palatino"/>
        </a:defRPr>
      </a:lvl1pPr>
      <a:lvl2pPr algn="ctr" defTabSz="457200" rtl="0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Palatino" charset="0"/>
          <a:ea typeface="ＭＳ Ｐゴシック" charset="0"/>
        </a:defRPr>
      </a:lvl2pPr>
      <a:lvl3pPr algn="ctr" defTabSz="457200" rtl="0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Palatino" charset="0"/>
          <a:ea typeface="ＭＳ Ｐゴシック" charset="0"/>
        </a:defRPr>
      </a:lvl3pPr>
      <a:lvl4pPr algn="ctr" defTabSz="457200" rtl="0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Palatino" charset="0"/>
          <a:ea typeface="ＭＳ Ｐゴシック" charset="0"/>
        </a:defRPr>
      </a:lvl4pPr>
      <a:lvl5pPr algn="ctr" defTabSz="457200" rtl="0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Palatino" charset="0"/>
          <a:ea typeface="ＭＳ Ｐゴシック" charset="0"/>
        </a:defRPr>
      </a:lvl5pPr>
      <a:lvl6pPr marL="457200" algn="ctr" defTabSz="457200" rtl="0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Palatino" charset="0"/>
          <a:ea typeface="ＭＳ Ｐゴシック" charset="0"/>
        </a:defRPr>
      </a:lvl6pPr>
      <a:lvl7pPr marL="914400" algn="ctr" defTabSz="457200" rtl="0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Palatino" charset="0"/>
          <a:ea typeface="ＭＳ Ｐゴシック" charset="0"/>
        </a:defRPr>
      </a:lvl7pPr>
      <a:lvl8pPr marL="1371600" algn="ctr" defTabSz="457200" rtl="0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Palatino" charset="0"/>
          <a:ea typeface="ＭＳ Ｐゴシック" charset="0"/>
        </a:defRPr>
      </a:lvl8pPr>
      <a:lvl9pPr marL="1828800" algn="ctr" defTabSz="457200" rtl="0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Palatino" charset="0"/>
          <a:ea typeface="ＭＳ Ｐゴシック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 Unicode MS"/>
        <a:buChar char="▶"/>
        <a:defRPr lang="en-US" sz="3200" kern="1200" dirty="0" smtClean="0">
          <a:solidFill>
            <a:srgbClr val="404040"/>
          </a:solidFill>
          <a:latin typeface="+mn-lt"/>
          <a:ea typeface="ＭＳ Ｐゴシック" charset="0"/>
          <a:cs typeface="Palatino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 Unicode MS"/>
        <a:buChar char="▶"/>
        <a:defRPr lang="en-US" sz="2800" kern="1200" dirty="0" smtClean="0">
          <a:solidFill>
            <a:srgbClr val="404040"/>
          </a:solidFill>
          <a:latin typeface="+mn-lt"/>
          <a:ea typeface="ＭＳ Ｐゴシック" charset="0"/>
          <a:cs typeface="Palatino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 Unicode MS"/>
        <a:buChar char="▶"/>
        <a:defRPr lang="en-US" sz="2400" kern="1200" dirty="0" smtClean="0">
          <a:solidFill>
            <a:srgbClr val="404040"/>
          </a:solidFill>
          <a:latin typeface="+mn-lt"/>
          <a:ea typeface="ＭＳ Ｐゴシック" charset="0"/>
          <a:cs typeface="Palatino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 Unicode MS"/>
        <a:buChar char="▶"/>
        <a:defRPr lang="en-US" sz="2000" kern="1200" dirty="0" smtClean="0">
          <a:solidFill>
            <a:srgbClr val="404040"/>
          </a:solidFill>
          <a:latin typeface="+mn-lt"/>
          <a:ea typeface="ＭＳ Ｐゴシック" charset="0"/>
          <a:cs typeface="Palatino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 Unicode MS"/>
        <a:buChar char="▶"/>
        <a:defRPr lang="fr-FR" sz="2000" kern="1200" dirty="0">
          <a:solidFill>
            <a:srgbClr val="404040"/>
          </a:solidFill>
          <a:latin typeface="+mn-lt"/>
          <a:ea typeface="ＭＳ Ｐゴシック" charset="0"/>
          <a:cs typeface="Palatino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6359863"/>
      </p:ext>
    </p:extLst>
  </p:cSld>
  <p:clrMapOvr>
    <a:masterClrMapping/>
  </p:clrMapOvr>
</p:sld>
</file>

<file path=ppt/theme/theme1.xml><?xml version="1.0" encoding="utf-8"?>
<a:theme xmlns:a="http://schemas.openxmlformats.org/drawingml/2006/main" name="CWG2Presentation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2" id="{3A107FDA-4E79-48A7-BD7D-57D2929B66D7}" vid="{A6CDC9BD-ECE2-4C74-8E62-8D1E5A341CD5}"/>
    </a:ext>
  </a:extLst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 Unicode MS</vt:lpstr>
      <vt:lpstr>ＭＳ Ｐゴシック</vt:lpstr>
      <vt:lpstr>Arial</vt:lpstr>
      <vt:lpstr>Calibri</vt:lpstr>
      <vt:lpstr>Palatino</vt:lpstr>
      <vt:lpstr>CWG2PresentationTemplate</vt:lpstr>
      <vt:lpstr>PowerPoint Presentation</vt:lpstr>
    </vt:vector>
  </TitlesOfParts>
  <Company>CERN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Vasco Chibante Barroso</dc:creator>
  <cp:lastModifiedBy>Vasco Chibante Barroso</cp:lastModifiedBy>
  <cp:revision>2</cp:revision>
  <dcterms:created xsi:type="dcterms:W3CDTF">2016-11-29T15:06:33Z</dcterms:created>
  <dcterms:modified xsi:type="dcterms:W3CDTF">2016-11-29T15:38:57Z</dcterms:modified>
</cp:coreProperties>
</file>