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0000"/>
    <a:srgbClr val="FF8284"/>
    <a:srgbClr val="560000"/>
    <a:srgbClr val="FF9220"/>
    <a:srgbClr val="FFA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0"/>
    <p:restoredTop sz="86326" autoAdjust="0"/>
  </p:normalViewPr>
  <p:slideViewPr>
    <p:cSldViewPr snapToGrid="0" snapToObjects="1">
      <p:cViewPr>
        <p:scale>
          <a:sx n="99" d="100"/>
          <a:sy n="99" d="100"/>
        </p:scale>
        <p:origin x="1056" y="7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058AE-7D1A-E243-9B73-F216EA0EEA98}" type="datetimeFigureOut">
              <a:rPr lang="fr-FR" smtClean="0"/>
              <a:t>11/10/2016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30D64-17B5-F64E-8A4B-29B7DB366C1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6306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73C00-95B6-6C42-95E4-D29ACC7100C6}" type="datetimeFigureOut">
              <a:rPr lang="fr-FR" smtClean="0"/>
              <a:t>11/10/2016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4D857-521C-4142-99AB-D541C0CCBF79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7391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ICEO2_presentation_template_16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LICE_newlogo.png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000" y="4699284"/>
            <a:ext cx="10980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25778"/>
            <a:ext cx="10363200" cy="1470025"/>
          </a:xfrm>
        </p:spPr>
        <p:txBody>
          <a:bodyPr/>
          <a:lstStyle>
            <a:lvl1pPr>
              <a:defRPr b="1">
                <a:solidFill>
                  <a:srgbClr val="FF0000"/>
                </a:solidFill>
                <a:latin typeface="+mj-lt"/>
                <a:cs typeface="Palatino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681552"/>
            <a:ext cx="8534400" cy="78837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0" baseline="0">
                <a:solidFill>
                  <a:srgbClr val="404040"/>
                </a:solidFill>
                <a:latin typeface="+mj-lt"/>
                <a:cs typeface="Palatino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Authors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 hasCustomPrompt="1"/>
          </p:nvPr>
        </p:nvSpPr>
        <p:spPr>
          <a:xfrm>
            <a:off x="1828801" y="3928212"/>
            <a:ext cx="8534400" cy="6023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1828800" y="3470275"/>
            <a:ext cx="8534400" cy="4572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000" baseline="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dirty="0" smtClean="0"/>
              <a:t>Institutes</a:t>
            </a:r>
          </a:p>
        </p:txBody>
      </p:sp>
    </p:spTree>
    <p:extLst>
      <p:ext uri="{BB962C8B-B14F-4D97-AF65-F5344CB8AC3E}">
        <p14:creationId xmlns:p14="http://schemas.microsoft.com/office/powerpoint/2010/main" val="1465189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32057"/>
            <a:ext cx="10972800" cy="469410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1pPr>
            <a:lvl2pPr marL="742950" indent="-28575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2pPr>
            <a:lvl3pPr marL="1143000" indent="-2286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3pPr>
            <a:lvl4pPr marL="1600200" indent="-228600">
              <a:buSzPct val="100000"/>
              <a:buFont typeface="Arial Unicode MS"/>
              <a:buChar char="▶"/>
              <a:defRPr lang="en-US" sz="2600" kern="1200" dirty="0" smtClean="0">
                <a:solidFill>
                  <a:srgbClr val="404040"/>
                </a:solidFill>
                <a:latin typeface="+mn-lt"/>
                <a:ea typeface="ＭＳ Ｐゴシック" charset="0"/>
                <a:cs typeface="Palatino"/>
              </a:defRPr>
            </a:lvl4pPr>
            <a:lvl5pPr marL="2057400" indent="-228600">
              <a:buSzPct val="100000"/>
              <a:buFont typeface="Arial Unicode MS"/>
              <a:buChar char="▶"/>
              <a:defRPr>
                <a:solidFill>
                  <a:srgbClr val="40404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67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6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4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cxnSp>
        <p:nvCxnSpPr>
          <p:cNvPr id="13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13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 userDrawn="1"/>
        </p:nvGraphicFramePr>
        <p:xfrm>
          <a:off x="1316236" y="2562370"/>
          <a:ext cx="8128000" cy="2468437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8128000"/>
              </a:tblGrid>
              <a:tr h="51472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solidFill>
                      <a:srgbClr val="FF6600"/>
                    </a:solidFill>
                  </a:tcPr>
                </a:tc>
              </a:tr>
              <a:tr h="195370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solidFill>
                      <a:srgbClr val="FF9220"/>
                    </a:solidFill>
                  </a:tcPr>
                </a:tc>
              </a:tr>
            </a:tbl>
          </a:graphicData>
        </a:graphic>
      </p:graphicFrame>
      <p:sp>
        <p:nvSpPr>
          <p:cNvPr id="22" name="Text Placeholder 21"/>
          <p:cNvSpPr>
            <a:spLocks noGrp="1"/>
          </p:cNvSpPr>
          <p:nvPr>
            <p:ph type="body" sz="quarter" idx="14"/>
          </p:nvPr>
        </p:nvSpPr>
        <p:spPr>
          <a:xfrm>
            <a:off x="243418" y="1466850"/>
            <a:ext cx="10636249" cy="44386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5"/>
          </p:nvPr>
        </p:nvSpPr>
        <p:spPr>
          <a:xfrm>
            <a:off x="1303650" y="2603436"/>
            <a:ext cx="7559813" cy="43630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318726" y="3255962"/>
            <a:ext cx="7855637" cy="60788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22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cxnSp>
        <p:nvCxnSpPr>
          <p:cNvPr id="20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5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39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2547" y="279574"/>
            <a:ext cx="9945805" cy="611681"/>
          </a:xfrm>
        </p:spPr>
        <p:txBody>
          <a:bodyPr>
            <a:normAutofit/>
          </a:bodyPr>
          <a:lstStyle>
            <a:lvl1pPr algn="l"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62098" y="793135"/>
            <a:ext cx="9936255" cy="4246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04040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8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  <p:cxnSp>
        <p:nvCxnSpPr>
          <p:cNvPr id="13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1483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471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8" name="Straight Connector 6"/>
          <p:cNvCxnSpPr/>
          <p:nvPr userDrawn="1"/>
        </p:nvCxnSpPr>
        <p:spPr>
          <a:xfrm flipV="1">
            <a:off x="0" y="653594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9347200" y="6505472"/>
            <a:ext cx="2844800" cy="365125"/>
          </a:xfrm>
          <a:prstGeom prst="rect">
            <a:avLst/>
          </a:prstGeom>
        </p:spPr>
        <p:txBody>
          <a:bodyPr anchor="ctr"/>
          <a:lstStyle>
            <a:lvl1pPr algn="r" defTabSz="457200" rtl="0" fontAlgn="base">
              <a:spcBef>
                <a:spcPct val="0"/>
              </a:spcBef>
              <a:spcAft>
                <a:spcPct val="0"/>
              </a:spcAft>
              <a:defRPr lang="en-US" sz="1400" kern="1200" smtClean="0">
                <a:solidFill>
                  <a:schemeClr val="bg1">
                    <a:lumMod val="50000"/>
                  </a:schemeClr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fld id="{07C447D3-E875-3E4A-B8DF-D2A9EA33EE2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-1" y="6505471"/>
            <a:ext cx="6671175" cy="372910"/>
          </a:xfrm>
          <a:prstGeom prst="rect">
            <a:avLst/>
          </a:prstGeom>
        </p:spPr>
        <p:txBody>
          <a:bodyPr anchor="ctr"/>
          <a:lstStyle>
            <a:lvl1pPr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 smtClean="0"/>
              <a:t>Author | CWGX Description |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41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ＭＳ Ｐゴシック" charset="0"/>
                <a:cs typeface="Palatino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2B445-778B-CA43-AAF7-89A0FFBA05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4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1702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" y="793135"/>
            <a:ext cx="7854951" cy="4246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3"/>
          <p:cNvSpPr>
            <a:spLocks noGrp="1"/>
          </p:cNvSpPr>
          <p:nvPr>
            <p:ph type="title"/>
          </p:nvPr>
        </p:nvSpPr>
        <p:spPr>
          <a:xfrm>
            <a:off x="-52372" y="317083"/>
            <a:ext cx="10972800" cy="49405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5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D3B3-F29F-9B46-AD00-7092B65DD2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6"/>
          <p:cNvCxnSpPr/>
          <p:nvPr userDrawn="1"/>
        </p:nvCxnSpPr>
        <p:spPr>
          <a:xfrm flipV="1">
            <a:off x="0" y="319622"/>
            <a:ext cx="12192000" cy="25400"/>
          </a:xfrm>
          <a:prstGeom prst="line">
            <a:avLst/>
          </a:prstGeom>
          <a:ln w="3175" cmpd="sng">
            <a:gradFill flip="none" rotWithShape="1">
              <a:gsLst>
                <a:gs pos="0">
                  <a:srgbClr val="FF0000">
                    <a:alpha val="31000"/>
                  </a:srgbClr>
                </a:gs>
                <a:gs pos="100000">
                  <a:srgbClr val="560000"/>
                </a:gs>
                <a:gs pos="71000">
                  <a:srgbClr val="FF0000"/>
                </a:gs>
                <a:gs pos="87000">
                  <a:srgbClr val="7A0000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11146387" y="4923"/>
            <a:ext cx="599145" cy="652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Picture 7" descr="ALICE_newlogo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3007" y="-68654"/>
            <a:ext cx="842400" cy="104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5422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17.05.13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Author | CWGX Description | Date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15FBA-4B99-6944-9B06-EA0222523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292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err="1" smtClean="0"/>
              <a:t>Cliquez</a:t>
            </a:r>
            <a:r>
              <a:rPr lang="en-US" dirty="0" smtClean="0"/>
              <a:t> et </a:t>
            </a:r>
            <a:r>
              <a:rPr lang="en-US" dirty="0" err="1" smtClean="0"/>
              <a:t>modifiez</a:t>
            </a:r>
            <a:r>
              <a:rPr lang="en-US" dirty="0" smtClean="0"/>
              <a:t> le </a:t>
            </a:r>
            <a:r>
              <a:rPr lang="en-US" dirty="0" err="1" smtClean="0"/>
              <a:t>titre</a:t>
            </a:r>
            <a:endParaRPr lang="en-US" dirty="0"/>
          </a:p>
        </p:txBody>
      </p:sp>
      <p:sp>
        <p:nvSpPr>
          <p:cNvPr id="2" name="Espace réservé du texte 1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err="1" smtClean="0"/>
              <a:t>Cliquez</a:t>
            </a:r>
            <a:r>
              <a:rPr lang="en-US" dirty="0" smtClean="0"/>
              <a:t> pour modifier les styles du </a:t>
            </a:r>
            <a:r>
              <a:rPr lang="en-US" dirty="0" err="1" smtClean="0"/>
              <a:t>texte</a:t>
            </a:r>
            <a:r>
              <a:rPr lang="en-US" dirty="0" smtClean="0"/>
              <a:t> du masque</a:t>
            </a:r>
          </a:p>
          <a:p>
            <a:pPr marL="742950" lvl="1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Deuxième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1143000" lvl="2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Troisième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1600200" lvl="3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Quatrième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marL="2057400" lvl="4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SzPct val="100000"/>
              <a:buFont typeface="Arial Unicode MS"/>
              <a:buChar char="▶"/>
            </a:pPr>
            <a:r>
              <a:rPr lang="en-US" dirty="0" err="1" smtClean="0"/>
              <a:t>Cinquième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</p:sldLayoutIdLst>
  <p:hf hdr="0" dt="0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tx1">
              <a:lumMod val="75000"/>
              <a:lumOff val="25000"/>
            </a:schemeClr>
          </a:solidFill>
          <a:latin typeface="+mj-lt"/>
          <a:ea typeface="ＭＳ Ｐゴシック" charset="0"/>
          <a:cs typeface="Palatino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Palatino" charset="0"/>
          <a:ea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32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8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4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en-US" sz="2000" kern="1200" dirty="0" smtClean="0">
          <a:solidFill>
            <a:srgbClr val="404040"/>
          </a:solidFill>
          <a:latin typeface="+mn-lt"/>
          <a:ea typeface="ＭＳ Ｐゴシック" charset="0"/>
          <a:cs typeface="Palatino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 Unicode MS"/>
        <a:buChar char="▶"/>
        <a:defRPr lang="fr-FR" sz="2000" kern="1200" dirty="0">
          <a:solidFill>
            <a:srgbClr val="404040"/>
          </a:solidFill>
          <a:latin typeface="+mn-lt"/>
          <a:ea typeface="ＭＳ Ｐゴシック" charset="0"/>
          <a:cs typeface="Palatin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02127"/>
      </p:ext>
    </p:extLst>
  </p:cSld>
  <p:clrMapOvr>
    <a:masterClrMapping/>
  </p:clrMapOvr>
</p:sld>
</file>

<file path=ppt/theme/theme1.xml><?xml version="1.0" encoding="utf-8"?>
<a:theme xmlns:a="http://schemas.openxmlformats.org/drawingml/2006/main" name="CWG2Presentatio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LICEO2_presentation_template_16_9" id="{35C61CBC-6219-8E47-BD2B-55D3A15A28FE}" vid="{E3AF0172-4788-2A46-B325-6BED797EF016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 Unicode MS</vt:lpstr>
      <vt:lpstr>Calibri</vt:lpstr>
      <vt:lpstr>ＭＳ Ｐゴシック</vt:lpstr>
      <vt:lpstr>Palatino</vt:lpstr>
      <vt:lpstr>Arial</vt:lpstr>
      <vt:lpstr>CWG2PresentationTemplate</vt:lpstr>
      <vt:lpstr>PowerPoint Presentation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Barthélémy von Haller</dc:creator>
  <cp:lastModifiedBy>Barthélémy von Haller</cp:lastModifiedBy>
  <cp:revision>4</cp:revision>
  <dcterms:created xsi:type="dcterms:W3CDTF">2016-10-11T16:23:11Z</dcterms:created>
  <dcterms:modified xsi:type="dcterms:W3CDTF">2016-10-11T16:32:34Z</dcterms:modified>
</cp:coreProperties>
</file>